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26"/>
  </p:notesMasterIdLst>
  <p:sldIdLst>
    <p:sldId id="299" r:id="rId2"/>
    <p:sldId id="302" r:id="rId3"/>
    <p:sldId id="304" r:id="rId4"/>
    <p:sldId id="305" r:id="rId5"/>
    <p:sldId id="306" r:id="rId6"/>
    <p:sldId id="308" r:id="rId7"/>
    <p:sldId id="309" r:id="rId8"/>
    <p:sldId id="310" r:id="rId9"/>
    <p:sldId id="311" r:id="rId10"/>
    <p:sldId id="312" r:id="rId11"/>
    <p:sldId id="313" r:id="rId12"/>
    <p:sldId id="318" r:id="rId13"/>
    <p:sldId id="314" r:id="rId14"/>
    <p:sldId id="320" r:id="rId15"/>
    <p:sldId id="315" r:id="rId16"/>
    <p:sldId id="316" r:id="rId17"/>
    <p:sldId id="317" r:id="rId18"/>
    <p:sldId id="319" r:id="rId19"/>
    <p:sldId id="322" r:id="rId20"/>
    <p:sldId id="323" r:id="rId21"/>
    <p:sldId id="324" r:id="rId22"/>
    <p:sldId id="325" r:id="rId23"/>
    <p:sldId id="326" r:id="rId24"/>
    <p:sldId id="32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65" autoAdjust="0"/>
    <p:restoredTop sz="78240"/>
  </p:normalViewPr>
  <p:slideViewPr>
    <p:cSldViewPr snapToGrid="0">
      <p:cViewPr varScale="1">
        <p:scale>
          <a:sx n="130" d="100"/>
          <a:sy n="130" d="100"/>
        </p:scale>
        <p:origin x="824" y="176"/>
      </p:cViewPr>
      <p:guideLst/>
    </p:cSldViewPr>
  </p:slideViewPr>
  <p:outlineViewPr>
    <p:cViewPr>
      <p:scale>
        <a:sx n="33" d="100"/>
        <a:sy n="33" d="100"/>
      </p:scale>
      <p:origin x="0" y="-2019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0BD68-07B3-2E49-AF2B-BD1E68F4D0BF}" type="datetimeFigureOut">
              <a:rPr lang="en-US" smtClean="0"/>
              <a:t>5/5/19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5CA63-B087-6540-94A1-8A268213E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90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CA63-B087-6540-94A1-8A268213E6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87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CA63-B087-6540-94A1-8A268213E6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58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5CA63-B087-6540-94A1-8A268213E6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41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95CA63-B087-6540-94A1-8A268213E6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2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D633A-3EEC-4C40-80FC-8439C3268880}" type="datetime1">
              <a:rPr lang="en-US" smtClean="0"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15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5E650-CD81-6E48-B930-962F1E687B6F}" type="datetime1">
              <a:rPr lang="en-US" smtClean="0"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963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519C-B592-6740-AEFB-B8FEFC9BD8D3}" type="datetime1">
              <a:rPr lang="en-US" smtClean="0"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37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2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@</a:t>
            </a:r>
            <a:r>
              <a:rPr lang="en-US" dirty="0" err="1"/>
              <a:t>schneidenbach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71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FB6F-E794-884C-9174-7F57717F7CD8}" type="datetime1">
              <a:rPr lang="en-US" smtClean="0"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58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EBE6-F2BA-A24D-AD4B-9CDB89C58554}" type="datetime1">
              <a:rPr lang="en-US" smtClean="0"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1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AEBC3-2B66-C949-96B8-CC1B37841CF3}" type="datetime1">
              <a:rPr lang="en-US" smtClean="0"/>
              <a:t>5/5/19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96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9C049-0DCA-5C42-99B5-EBA686F157B2}" type="datetime1">
              <a:rPr lang="en-US" smtClean="0"/>
              <a:t>5/5/19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916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6BA3-C2D4-AB46-86FD-74E3C51F60D6}" type="datetime1">
              <a:rPr lang="en-US" smtClean="0"/>
              <a:t>5/5/19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58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E271F-12F7-DA44-BC5D-BAA14FB15371}" type="datetime1">
              <a:rPr lang="en-US" smtClean="0"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428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537BF-2AC6-D643-B81C-0A59C3B00257}" type="datetime1">
              <a:rPr lang="en-US" smtClean="0"/>
              <a:t>5/5/19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9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schneidenbach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1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5000"/>
            <a:ext cx="10515600" cy="5541963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/>
              <a:t>CQRS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Command Query Responsibility Segregation</a:t>
            </a:r>
          </a:p>
        </p:txBody>
      </p:sp>
      <p:sp>
        <p:nvSpPr>
          <p:cNvPr id="4" name="Footer Placeholder 6"/>
          <p:cNvSpPr txBox="1">
            <a:spLocks/>
          </p:cNvSpPr>
          <p:nvPr/>
        </p:nvSpPr>
        <p:spPr>
          <a:xfrm>
            <a:off x="8119048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schneidenbach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56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812D1D-4319-4E4A-9917-3F7EC2FB9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B0720-B594-AB40-96BE-D95717C27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609600"/>
            <a:ext cx="106807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1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DD7516-9684-3C46-9119-A72DA0EE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31910-0EAE-C44F-B372-C75D5A53E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914400"/>
            <a:ext cx="10744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2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84166-5FDD-594C-903C-48462D5F4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Next: the validator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DD7516-9684-3C46-9119-A72DA0EE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63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B29D5-3128-5741-AFBD-CB1811D6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5DCCA-177A-0C47-B3AD-9D99D2A7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152400"/>
            <a:ext cx="83566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31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84166-5FDD-594C-903C-48462D5F4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FluentValidation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DD7516-9684-3C46-9119-A72DA0EE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85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54FB81-8534-A84D-A1C6-EA5FBBEC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BA569-1961-7447-85E4-BCDC9B1E1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3800"/>
            <a:ext cx="12192000" cy="38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94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8DB08B-A65F-4349-9261-F533B9DF1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5EC2C-9281-3B4A-A6DA-290A7F93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549"/>
            <a:ext cx="12192000" cy="52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14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B3882-942F-3B4F-A45B-28363EC2F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70DAE-FFB9-F448-822B-436C73E3C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4258"/>
            <a:ext cx="12192000" cy="536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6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84166-5FDD-594C-903C-48462D5F4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Next: the services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DD7516-9684-3C46-9119-A72DA0EE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736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84166-5FDD-594C-903C-48462D5F4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DD7516-9684-3C46-9119-A72DA0EE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49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35000"/>
            <a:ext cx="10515600" cy="5541963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/>
              <a:t>Scaffolding</a:t>
            </a:r>
            <a:endParaRPr lang="en-US" sz="2400" dirty="0"/>
          </a:p>
        </p:txBody>
      </p:sp>
      <p:sp>
        <p:nvSpPr>
          <p:cNvPr id="4" name="Footer Placeholder 6"/>
          <p:cNvSpPr txBox="1">
            <a:spLocks/>
          </p:cNvSpPr>
          <p:nvPr/>
        </p:nvSpPr>
        <p:spPr>
          <a:xfrm>
            <a:off x="8119048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schneidenbach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76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3C7CF-F857-4C41-8EC2-E040B1F8C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4E3E2-94E0-BF4A-9B31-2F5659C8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152650"/>
            <a:ext cx="102489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53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ACE5-6A41-7B40-926A-35F25E6D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250B3-73DC-074A-827B-0ACC813AB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B903D-FF17-6A43-A0B7-702F4CF2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179"/>
            <a:ext cx="12192000" cy="62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77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84166-5FDD-594C-903C-48462D5F4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AutoMapper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DD7516-9684-3C46-9119-A72DA0EE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20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A70719-D902-7A40-80D1-C25545156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26F66-36D4-3C40-B1F3-B4E6E409F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037"/>
            <a:ext cx="12192000" cy="559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2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84166-5FDD-594C-903C-48462D5F4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DI? Microsoft/</a:t>
            </a:r>
            <a:r>
              <a:rPr lang="en-US" dirty="0" err="1"/>
              <a:t>Autofac</a:t>
            </a:r>
            <a:br>
              <a:rPr lang="en-US" dirty="0"/>
            </a:br>
            <a:r>
              <a:rPr lang="en-US" dirty="0"/>
              <a:t>Data? Entity Framework Core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DD7516-9684-3C46-9119-A72DA0EE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544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72B0F4-F9DD-9040-A717-AC3B15878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54"/>
          <a:stretch/>
        </p:blipFill>
        <p:spPr>
          <a:xfrm>
            <a:off x="593149" y="524107"/>
            <a:ext cx="11005702" cy="58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07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21CD9-2207-5145-9AEE-7189AD91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like this are a “one man army”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21399-A046-044D-A468-C843F7610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fontAlgn="base"/>
            <a:r>
              <a:rPr lang="en-US" dirty="0"/>
              <a:t>Route the request</a:t>
            </a:r>
          </a:p>
          <a:p>
            <a:pPr fontAlgn="base"/>
            <a:r>
              <a:rPr lang="en-US" dirty="0"/>
              <a:t>Invoke the services required to validate and run the command</a:t>
            </a:r>
          </a:p>
          <a:p>
            <a:pPr fontAlgn="base"/>
            <a:r>
              <a:rPr lang="en-US" dirty="0"/>
              <a:t>Validate</a:t>
            </a:r>
          </a:p>
          <a:p>
            <a:pPr fontAlgn="base"/>
            <a:r>
              <a:rPr lang="en-US" dirty="0"/>
              <a:t>Run service for request</a:t>
            </a:r>
          </a:p>
          <a:p>
            <a:pPr fontAlgn="base"/>
            <a:r>
              <a:rPr lang="en-US" dirty="0"/>
              <a:t>Return data</a:t>
            </a:r>
          </a:p>
        </p:txBody>
      </p:sp>
    </p:spTree>
    <p:extLst>
      <p:ext uri="{BB962C8B-B14F-4D97-AF65-F5344CB8AC3E}">
        <p14:creationId xmlns:p14="http://schemas.microsoft.com/office/powerpoint/2010/main" val="72592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84166-5FDD-594C-903C-48462D5F4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No separation of concerns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DD7516-9684-3C46-9119-A72DA0EE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29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21CD9-2207-5145-9AEE-7189AD91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should only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21399-A046-044D-A468-C843F7610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fontAlgn="base"/>
            <a:r>
              <a:rPr lang="en-US" dirty="0"/>
              <a:t>Route the request</a:t>
            </a:r>
          </a:p>
          <a:p>
            <a:pPr fontAlgn="base"/>
            <a:r>
              <a:rPr lang="en-US" strike="sngStrike" dirty="0"/>
              <a:t>Invoke the services required to validate and run the command</a:t>
            </a:r>
          </a:p>
          <a:p>
            <a:pPr fontAlgn="base"/>
            <a:r>
              <a:rPr lang="en-US" strike="sngStrike" dirty="0"/>
              <a:t>Validate</a:t>
            </a:r>
          </a:p>
          <a:p>
            <a:pPr fontAlgn="base"/>
            <a:r>
              <a:rPr lang="en-US" strike="sngStrike" dirty="0"/>
              <a:t>Run service for request</a:t>
            </a:r>
          </a:p>
          <a:p>
            <a:pPr fontAlgn="base"/>
            <a:r>
              <a:rPr lang="en-US" dirty="0"/>
              <a:t>Return data</a:t>
            </a:r>
          </a:p>
        </p:txBody>
      </p:sp>
    </p:spTree>
    <p:extLst>
      <p:ext uri="{BB962C8B-B14F-4D97-AF65-F5344CB8AC3E}">
        <p14:creationId xmlns:p14="http://schemas.microsoft.com/office/powerpoint/2010/main" val="170262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21CD9-2207-5145-9AEE-7189AD91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these elsewhere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21399-A046-044D-A468-C843F7610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fontAlgn="base"/>
            <a:r>
              <a:rPr lang="en-US" dirty="0"/>
              <a:t>Separate entity from request</a:t>
            </a:r>
          </a:p>
          <a:p>
            <a:pPr fontAlgn="base"/>
            <a:r>
              <a:rPr lang="en-US" dirty="0"/>
              <a:t>Invoke the services required to validate and run the command</a:t>
            </a:r>
          </a:p>
          <a:p>
            <a:pPr fontAlgn="base"/>
            <a:r>
              <a:rPr lang="en-US" dirty="0"/>
              <a:t>Validate</a:t>
            </a:r>
          </a:p>
          <a:p>
            <a:pPr fontAlgn="base"/>
            <a:r>
              <a:rPr lang="en-US" dirty="0"/>
              <a:t>Run service for request</a:t>
            </a:r>
          </a:p>
        </p:txBody>
      </p:sp>
    </p:spTree>
    <p:extLst>
      <p:ext uri="{BB962C8B-B14F-4D97-AF65-F5344CB8AC3E}">
        <p14:creationId xmlns:p14="http://schemas.microsoft.com/office/powerpoint/2010/main" val="2845746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21CD9-2207-5145-9AEE-7189AD91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should only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21399-A046-044D-A468-C843F7610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fontAlgn="base"/>
            <a:r>
              <a:rPr lang="en-US" dirty="0"/>
              <a:t>Reusability</a:t>
            </a:r>
          </a:p>
          <a:p>
            <a:pPr fontAlgn="base"/>
            <a:r>
              <a:rPr lang="en-US" dirty="0"/>
              <a:t>Testability</a:t>
            </a:r>
          </a:p>
          <a:p>
            <a:pPr fontAlgn="base"/>
            <a:r>
              <a:rPr lang="en-US" dirty="0"/>
              <a:t>Separation of concerns</a:t>
            </a:r>
          </a:p>
          <a:p>
            <a:pPr fontAlgn="base"/>
            <a:r>
              <a:rPr lang="en-US" dirty="0"/>
              <a:t>Ease of development</a:t>
            </a:r>
          </a:p>
        </p:txBody>
      </p:sp>
    </p:spTree>
    <p:extLst>
      <p:ext uri="{BB962C8B-B14F-4D97-AF65-F5344CB8AC3E}">
        <p14:creationId xmlns:p14="http://schemas.microsoft.com/office/powerpoint/2010/main" val="1851349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84166-5FDD-594C-903C-48462D5F4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Let’s start with the request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DD7516-9684-3C46-9119-A72DA0EE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148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10545</TotalTime>
  <Words>125</Words>
  <Application>Microsoft Macintosh PowerPoint</Application>
  <PresentationFormat>Widescreen</PresentationFormat>
  <Paragraphs>46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Controllers like this are a “one man army”</vt:lpstr>
      <vt:lpstr>No separation of concerns</vt:lpstr>
      <vt:lpstr>Controller should only</vt:lpstr>
      <vt:lpstr>Move these elsewhere</vt:lpstr>
      <vt:lpstr>Controller should only</vt:lpstr>
      <vt:lpstr>Let’s start with the request</vt:lpstr>
      <vt:lpstr>PowerPoint Presentation</vt:lpstr>
      <vt:lpstr>PowerPoint Presentation</vt:lpstr>
      <vt:lpstr>Next: the validator</vt:lpstr>
      <vt:lpstr>PowerPoint Presentation</vt:lpstr>
      <vt:lpstr>FluentValidation</vt:lpstr>
      <vt:lpstr>PowerPoint Presentation</vt:lpstr>
      <vt:lpstr>PowerPoint Presentation</vt:lpstr>
      <vt:lpstr>PowerPoint Presentation</vt:lpstr>
      <vt:lpstr>Next: the services</vt:lpstr>
      <vt:lpstr>MediatR</vt:lpstr>
      <vt:lpstr>PowerPoint Presentation</vt:lpstr>
      <vt:lpstr>PowerPoint Presentation</vt:lpstr>
      <vt:lpstr>AutoMapper</vt:lpstr>
      <vt:lpstr>PowerPoint Presentation</vt:lpstr>
      <vt:lpstr>DI? Microsoft/Autofac Data? Entity Framework 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Best Practices</dc:title>
  <dc:creator>Spencer</dc:creator>
  <cp:lastModifiedBy>Spencer Schneidenbach</cp:lastModifiedBy>
  <cp:revision>213</cp:revision>
  <dcterms:created xsi:type="dcterms:W3CDTF">2016-04-29T02:00:25Z</dcterms:created>
  <dcterms:modified xsi:type="dcterms:W3CDTF">2019-05-06T02:42:17Z</dcterms:modified>
</cp:coreProperties>
</file>